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C12CCF-C1C7-4BF6-AB0D-BC9B3CBEDED6}" v="196" dt="2020-05-13T03:40:20.2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D345D2-C8B2-4E50-B134-CFB871D376CB}" type="datetimeFigureOut">
              <a:rPr lang="en-US" smtClean="0"/>
              <a:t>18-May-20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EE4FB-715C-497C-AB91-C2FC3E925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30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BA629-1EB4-44D1-A9CD-E933795593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CB3171-DB52-4BD9-9D37-13C8285169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F467C5-6236-4DAC-B8BB-BDEFE88BA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82EF4-3A81-4B5E-AAFB-C218D98CD1F6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608520-3023-4B3D-BB01-ABF755CF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89B83-2C74-4C11-B6C0-7E193E2F3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49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D623C-185D-46C0-9D7B-CAA0ACDC1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68059B-7F82-4617-993F-B0ABE2196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9A5340-449B-4C0E-8A3F-DF896D042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2A0B6-53E9-4DC9-A87A-84A23D934C21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D0370-93F4-47BF-9DB0-E3FCF6B17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58507-B29B-4355-BE59-694BA064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2052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D3265C-AA5F-4AE3-AF33-9EF2DE7F00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EFD01A-BF74-4D90-B677-C0818B534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D7667A-736E-420C-A3C6-2269A6750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5D4E-C462-4AA1-B11A-B197EEC4C364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D9F33-0BF7-4BCE-AAB1-BDD8B86ED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B78FD6-1F50-4D4B-983E-48E7308A0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5643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B18009-9409-447E-8DC4-005BD6138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545C6-207E-49A0-BD8B-AECACD2A1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B0CF1-FB3A-4B6A-B272-88CB0CD1C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8AB9A-8093-4961-9A16-8B53B1C60F92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680D9-93C5-4C74-A300-CEC34A78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B8CBFE-1453-46A1-BF6B-9DADB1A976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2284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11582-B7E1-4C48-BBA9-0A47B4959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C9B8-C132-4562-9AD0-A93B834A05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44EBF-A229-4AB2-A4B5-EC7B817B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8D88D-E4EA-48F7-8B84-0C9443970C4A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ACA6D1-D166-4996-BF83-006680B09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0412BE-A663-446B-B8FE-EC0004849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1118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E5890-1EB0-40A5-AF2D-68B7D653C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467096-940D-4B42-BA54-1005E1789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DD155-E375-47D1-83A6-D00921BB7D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56A2FC-909A-4844-9C9D-4EC09C35C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CF131-83B0-4310-A4E7-B6C3A3226878}" type="datetime1">
              <a:rPr lang="en-IN" smtClean="0"/>
              <a:t>18-05-2020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860A5-6097-4047-A2A0-E6FA21F4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F539B-1ACC-42DF-BAEF-979219438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5372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76C16-7C0D-4065-970C-B540515EB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41B9E3-0430-42EC-A4C7-895118AA4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4B03A3-FAD9-40CF-96F7-558CE7F7E1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8C7205-23F2-4212-8BE3-643DDD7C8B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71C3E9-DDF4-46A5-9BCC-C534A23CA7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CC5F4FF-B480-44E5-8DAA-1185A06C2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B549A-6B58-40F4-92FD-AED6C87D856C}" type="datetime1">
              <a:rPr lang="en-IN" smtClean="0"/>
              <a:t>18-05-2020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05AEEE-8B3C-4451-B794-D941D1F5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5699FE-243E-4A87-B02A-8836AC8A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50118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6A2A5-6B7C-472C-9B8A-F4F49C41F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EB1F40-77C7-4387-9596-76C8DF7AD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F224A-5EF2-489E-8B56-7378E7CF7951}" type="datetime1">
              <a:rPr lang="en-IN" smtClean="0"/>
              <a:t>18-05-2020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F70DF7-6AF3-4221-BCFA-61D2F8876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EEFB12-5429-4C9B-8DA4-A6D397F32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71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B1F52D2-1884-4E30-B719-D8F69020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2E68D-DF81-44AF-ACE8-68B23CBC42AC}" type="datetime1">
              <a:rPr lang="en-IN" smtClean="0"/>
              <a:t>18-05-2020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39600-EC50-4B74-BC0C-6BDF4F56C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7B7538-A823-42FD-B070-32DF83DC8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78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F936F-9852-44CD-B757-F99DEF57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3BC16-7EAD-430E-BFB8-8802517A4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7B167-64A9-4DCC-B600-8487E56E5D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DCB9E0-7A80-4065-A11F-27570A858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E2364-5570-4D30-8F28-436A6C06B429}" type="datetime1">
              <a:rPr lang="en-IN" smtClean="0"/>
              <a:t>18-05-2020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761064-38DF-4002-B23B-DA9D2C462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296C4-ECDB-4B7D-B1AD-DD74E07F5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9147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49708-A59C-48AA-B426-10FDFAFED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2CE81C-970F-4C4A-B44B-AF05D0EFD1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544BBA-3995-411D-BB40-5FCEE136F6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124DD6-A4FF-4D09-9D2E-521CE1463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092F1-5C96-47E2-A3F4-6BCA74C1D00A}" type="datetime1">
              <a:rPr lang="en-IN" smtClean="0"/>
              <a:t>18-05-2020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5CBE8E-A205-4C05-A8CD-13F6ADCEC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050D1C-C20B-44C8-958C-98F119DDE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6192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114C46-D7F8-4F54-9C43-37E3E3A56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0FD16C-9A28-445E-9BB6-3A3EC1D68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3E5E12-79F3-46A6-9B07-471E902910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8E9E7-1123-4087-A424-76360E2CC2EC}" type="datetime1">
              <a:rPr lang="en-IN" smtClean="0"/>
              <a:t>18-05-2020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35324-9F1B-46A7-93C3-40B05824CC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985F7-9C58-4C05-A5DB-06230882C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EF4F90-CD6B-4612-8D27-1C143C2E2FA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342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10CDD1-4C3D-4EE2-8BF5-8C710C83A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leçon-1:  La </a:t>
            </a:r>
            <a:r>
              <a:rPr lang="en-I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famille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DCEA0DC-CE43-4BDE-9188-967690CBF4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IN" dirty="0" err="1"/>
              <a:t>Saluer</a:t>
            </a:r>
            <a:endParaRPr lang="en-IN" dirty="0"/>
          </a:p>
          <a:p>
            <a:r>
              <a:rPr lang="en-IN" dirty="0"/>
              <a:t>Se </a:t>
            </a:r>
            <a:r>
              <a:rPr lang="en-IN" dirty="0" err="1"/>
              <a:t>présenter</a:t>
            </a:r>
            <a:endParaRPr lang="en-IN" dirty="0"/>
          </a:p>
          <a:p>
            <a:r>
              <a:rPr lang="en-IN" dirty="0" err="1"/>
              <a:t>Présenter</a:t>
            </a:r>
            <a:r>
              <a:rPr lang="en-IN" dirty="0"/>
              <a:t> </a:t>
            </a:r>
            <a:r>
              <a:rPr lang="en-IN" dirty="0" err="1"/>
              <a:t>quelqu’un</a:t>
            </a:r>
            <a:endParaRPr lang="en-IN" dirty="0"/>
          </a:p>
          <a:p>
            <a:r>
              <a:rPr lang="en-IN" dirty="0" err="1"/>
              <a:t>S’informer</a:t>
            </a:r>
            <a:endParaRPr lang="en-IN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D24158-8D3D-425A-85CF-ECC228C9E45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KS1&amp;2 Ma famille / Describe my family in French | Teaching Resources">
            <a:extLst>
              <a:ext uri="{FF2B5EF4-FFF2-40B4-BE49-F238E27FC236}">
                <a16:creationId xmlns:a16="http://schemas.microsoft.com/office/drawing/2014/main" id="{2C0AB6E1-5B78-4164-8C98-13E2E80CD7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825625"/>
            <a:ext cx="5541878" cy="421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4091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0C0584-243D-4732-8D8E-9E81EC7FA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</a:t>
            </a:r>
            <a:r>
              <a:rPr lang="en-I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présenter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9D6491-7D29-41A6-AAC9-D3E93FD3B9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/>
              <a:t>Je </a:t>
            </a:r>
            <a:r>
              <a:rPr lang="en-IN" dirty="0" err="1"/>
              <a:t>m’appelle</a:t>
            </a:r>
            <a:r>
              <a:rPr lang="en-IN" dirty="0"/>
              <a:t>….</a:t>
            </a:r>
          </a:p>
          <a:p>
            <a:r>
              <a:rPr lang="en-IN" dirty="0" err="1"/>
              <a:t>J’ai</a:t>
            </a:r>
            <a:r>
              <a:rPr lang="en-IN" dirty="0"/>
              <a:t> ……ans.</a:t>
            </a:r>
          </a:p>
          <a:p>
            <a:r>
              <a:rPr lang="en-IN" dirty="0"/>
              <a:t>Je </a:t>
            </a:r>
            <a:r>
              <a:rPr lang="en-IN" dirty="0" err="1"/>
              <a:t>suis</a:t>
            </a:r>
            <a:r>
              <a:rPr lang="en-IN" dirty="0"/>
              <a:t>……./Je </a:t>
            </a:r>
            <a:r>
              <a:rPr lang="en-IN" dirty="0" err="1"/>
              <a:t>suis</a:t>
            </a:r>
            <a:r>
              <a:rPr lang="en-IN" dirty="0"/>
              <a:t> de…..</a:t>
            </a:r>
          </a:p>
          <a:p>
            <a:r>
              <a:rPr lang="en-IN" dirty="0" err="1"/>
              <a:t>J’habite</a:t>
            </a:r>
            <a:r>
              <a:rPr lang="en-IN" dirty="0"/>
              <a:t>…..</a:t>
            </a:r>
          </a:p>
          <a:p>
            <a:r>
              <a:rPr lang="en-IN" dirty="0" err="1"/>
              <a:t>J’aime</a:t>
            </a:r>
            <a:r>
              <a:rPr lang="en-IN" dirty="0"/>
              <a:t>……</a:t>
            </a:r>
          </a:p>
          <a:p>
            <a:r>
              <a:rPr lang="en-IN" dirty="0"/>
              <a:t>Mon </a:t>
            </a:r>
            <a:r>
              <a:rPr lang="en-IN" dirty="0" err="1"/>
              <a:t>père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…..</a:t>
            </a:r>
          </a:p>
          <a:p>
            <a:r>
              <a:rPr lang="en-IN" dirty="0"/>
              <a:t>Ma </a:t>
            </a:r>
            <a:r>
              <a:rPr lang="en-IN" dirty="0" err="1"/>
              <a:t>mère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…..</a:t>
            </a:r>
          </a:p>
          <a:p>
            <a:r>
              <a:rPr lang="en-IN" dirty="0" err="1"/>
              <a:t>J’ai</a:t>
            </a:r>
            <a:r>
              <a:rPr lang="en-IN" dirty="0"/>
              <a:t> ……….</a:t>
            </a:r>
          </a:p>
          <a:p>
            <a:r>
              <a:rPr lang="en-IN" dirty="0"/>
              <a:t>Je </a:t>
            </a:r>
            <a:r>
              <a:rPr lang="en-IN" dirty="0" err="1"/>
              <a:t>parle</a:t>
            </a:r>
            <a:r>
              <a:rPr lang="en-IN" dirty="0"/>
              <a:t>….</a:t>
            </a:r>
          </a:p>
          <a:p>
            <a:endParaRPr lang="en-IN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FF68D3-7018-4BBB-95C9-BB015A91E85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IN"/>
          </a:p>
        </p:txBody>
      </p:sp>
      <p:pic>
        <p:nvPicPr>
          <p:cNvPr id="1026" name="Picture 2" descr="Introduction In French - Lessons - Tes Teach">
            <a:extLst>
              <a:ext uri="{FF2B5EF4-FFF2-40B4-BE49-F238E27FC236}">
                <a16:creationId xmlns:a16="http://schemas.microsoft.com/office/drawing/2014/main" id="{B70E501C-4D38-4552-B3F0-0AECB92803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07" y="1825626"/>
            <a:ext cx="481818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80316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E95A4-C990-49C7-B809-72DC2134D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La </a:t>
            </a:r>
            <a:r>
              <a:rPr lang="en-IN" dirty="0" err="1"/>
              <a:t>présentation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26057-996F-464B-9790-3273B87308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032948-6140-4E73-B4DC-C80F228661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IN" dirty="0"/>
          </a:p>
        </p:txBody>
      </p:sp>
      <p:pic>
        <p:nvPicPr>
          <p:cNvPr id="2050" name="Picture 2" descr="Pin on fle">
            <a:extLst>
              <a:ext uri="{FF2B5EF4-FFF2-40B4-BE49-F238E27FC236}">
                <a16:creationId xmlns:a16="http://schemas.microsoft.com/office/drawing/2014/main" id="{183ED16E-12D0-4E07-9870-048EFB61618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466"/>
          <a:stretch/>
        </p:blipFill>
        <p:spPr bwMode="auto">
          <a:xfrm>
            <a:off x="6172200" y="365125"/>
            <a:ext cx="5349240" cy="6176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La carte d'identité ! | Carte d'identité, Carte identité enfant">
            <a:extLst>
              <a:ext uri="{FF2B5EF4-FFF2-40B4-BE49-F238E27FC236}">
                <a16:creationId xmlns:a16="http://schemas.microsoft.com/office/drawing/2014/main" id="{52F61CE8-FBA7-43C5-B5B5-68B8BCFED5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792" y="1825625"/>
            <a:ext cx="5150767" cy="3534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69682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7535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A904EB-C9DE-40F1-A89E-4089E7CA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87479"/>
            <a:ext cx="3444240" cy="157487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alutations</a:t>
            </a:r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41D73DD-160B-4885-A9CF-94EADD70D4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7763256" y="73152"/>
            <a:chExt cx="1178966" cy="232963"/>
          </a:xfrm>
        </p:grpSpPr>
        <p:sp>
          <p:nvSpPr>
            <p:cNvPr id="80" name="Rectangle 64">
              <a:extLst>
                <a:ext uri="{FF2B5EF4-FFF2-40B4-BE49-F238E27FC236}">
                  <a16:creationId xmlns:a16="http://schemas.microsoft.com/office/drawing/2014/main" id="{163DBB78-4E4E-4B2A-B257-CD3C2408AF6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66">
              <a:extLst>
                <a:ext uri="{FF2B5EF4-FFF2-40B4-BE49-F238E27FC236}">
                  <a16:creationId xmlns:a16="http://schemas.microsoft.com/office/drawing/2014/main" id="{DD0F509B-05E7-42D0-9A4A-9BBA9ABA47F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64">
              <a:extLst>
                <a:ext uri="{FF2B5EF4-FFF2-40B4-BE49-F238E27FC236}">
                  <a16:creationId xmlns:a16="http://schemas.microsoft.com/office/drawing/2014/main" id="{FF4A0A03-6FCB-47AB-A889-ABEAF35DE02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ectangle 66">
              <a:extLst>
                <a:ext uri="{FF2B5EF4-FFF2-40B4-BE49-F238E27FC236}">
                  <a16:creationId xmlns:a16="http://schemas.microsoft.com/office/drawing/2014/main" id="{8A6A27D1-12E0-4FAD-8C16-8A32A4EF204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64">
              <a:extLst>
                <a:ext uri="{FF2B5EF4-FFF2-40B4-BE49-F238E27FC236}">
                  <a16:creationId xmlns:a16="http://schemas.microsoft.com/office/drawing/2014/main" id="{90BF3193-B4B0-4FDB-9734-8C9FABA532A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66">
              <a:extLst>
                <a:ext uri="{FF2B5EF4-FFF2-40B4-BE49-F238E27FC236}">
                  <a16:creationId xmlns:a16="http://schemas.microsoft.com/office/drawing/2014/main" id="{AB0CFE0F-0383-4629-9009-F66B040A166A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64">
              <a:extLst>
                <a:ext uri="{FF2B5EF4-FFF2-40B4-BE49-F238E27FC236}">
                  <a16:creationId xmlns:a16="http://schemas.microsoft.com/office/drawing/2014/main" id="{5C7EB065-8792-4BDB-9863-6F1BAA3C4B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66">
              <a:extLst>
                <a:ext uri="{FF2B5EF4-FFF2-40B4-BE49-F238E27FC236}">
                  <a16:creationId xmlns:a16="http://schemas.microsoft.com/office/drawing/2014/main" id="{45ACE59D-97B6-4DD1-BB37-12C292F1835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Rectangle 64">
              <a:extLst>
                <a:ext uri="{FF2B5EF4-FFF2-40B4-BE49-F238E27FC236}">
                  <a16:creationId xmlns:a16="http://schemas.microsoft.com/office/drawing/2014/main" id="{5F2AAD78-5862-44FE-AB92-AF713D5F1F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Rectangle 66">
              <a:extLst>
                <a:ext uri="{FF2B5EF4-FFF2-40B4-BE49-F238E27FC236}">
                  <a16:creationId xmlns:a16="http://schemas.microsoft.com/office/drawing/2014/main" id="{C9BF96B3-92E5-4693-B918-69EDD8FD7407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ectangle 64">
              <a:extLst>
                <a:ext uri="{FF2B5EF4-FFF2-40B4-BE49-F238E27FC236}">
                  <a16:creationId xmlns:a16="http://schemas.microsoft.com/office/drawing/2014/main" id="{5B9B69C3-A82A-4F4F-A3C4-9D2B5AFAD1D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ectangle 66">
              <a:extLst>
                <a:ext uri="{FF2B5EF4-FFF2-40B4-BE49-F238E27FC236}">
                  <a16:creationId xmlns:a16="http://schemas.microsoft.com/office/drawing/2014/main" id="{ED3C38D4-9B11-4F5F-A279-1A30E0CFBC5E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Rectangle 64">
              <a:extLst>
                <a:ext uri="{FF2B5EF4-FFF2-40B4-BE49-F238E27FC236}">
                  <a16:creationId xmlns:a16="http://schemas.microsoft.com/office/drawing/2014/main" id="{3100DDA4-8F42-4CB2-8921-3894F7BA05A8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Rectangle 66">
              <a:extLst>
                <a:ext uri="{FF2B5EF4-FFF2-40B4-BE49-F238E27FC236}">
                  <a16:creationId xmlns:a16="http://schemas.microsoft.com/office/drawing/2014/main" id="{A5936488-9C8D-40DA-BB04-6850F22355C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Rectangle 64">
              <a:extLst>
                <a:ext uri="{FF2B5EF4-FFF2-40B4-BE49-F238E27FC236}">
                  <a16:creationId xmlns:a16="http://schemas.microsoft.com/office/drawing/2014/main" id="{1B9028EA-A394-4A9A-865A-E02D2D9AF2C3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Rectangle 66">
              <a:extLst>
                <a:ext uri="{FF2B5EF4-FFF2-40B4-BE49-F238E27FC236}">
                  <a16:creationId xmlns:a16="http://schemas.microsoft.com/office/drawing/2014/main" id="{3E802313-55B4-481A-BFD3-000851BC82E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Rectangle 64">
              <a:extLst>
                <a:ext uri="{FF2B5EF4-FFF2-40B4-BE49-F238E27FC236}">
                  <a16:creationId xmlns:a16="http://schemas.microsoft.com/office/drawing/2014/main" id="{708829DB-C817-49E6-9A68-CA180E94FB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Rectangle 66">
              <a:extLst>
                <a:ext uri="{FF2B5EF4-FFF2-40B4-BE49-F238E27FC236}">
                  <a16:creationId xmlns:a16="http://schemas.microsoft.com/office/drawing/2014/main" id="{F6D48ED4-3DDF-47BF-87FA-07B83FD9550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Rectangle 64">
              <a:extLst>
                <a:ext uri="{FF2B5EF4-FFF2-40B4-BE49-F238E27FC236}">
                  <a16:creationId xmlns:a16="http://schemas.microsoft.com/office/drawing/2014/main" id="{4796464F-801F-4ACF-8CA7-B166D8E4227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Rectangle 66">
              <a:extLst>
                <a:ext uri="{FF2B5EF4-FFF2-40B4-BE49-F238E27FC236}">
                  <a16:creationId xmlns:a16="http://schemas.microsoft.com/office/drawing/2014/main" id="{EFBA0710-DB96-4132-8292-1ECBDADD735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8A0601-EC90-47BB-82FA-2514C12CE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" y="3155626"/>
            <a:ext cx="3444240" cy="2935176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800"/>
          </a:p>
        </p:txBody>
      </p:sp>
      <p:pic>
        <p:nvPicPr>
          <p:cNvPr id="3076" name="Picture 4" descr="Vocabulaire - Bonjour à tous FLE">
            <a:extLst>
              <a:ext uri="{FF2B5EF4-FFF2-40B4-BE49-F238E27FC236}">
                <a16:creationId xmlns:a16="http://schemas.microsoft.com/office/drawing/2014/main" id="{9604E254-BC81-4B28-B768-DD34FB2046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995" r="4594" b="1"/>
          <a:stretch/>
        </p:blipFill>
        <p:spPr bwMode="auto">
          <a:xfrm>
            <a:off x="4466900" y="531074"/>
            <a:ext cx="3566160" cy="55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Poster - Salutations - Little Linguist">
            <a:extLst>
              <a:ext uri="{FF2B5EF4-FFF2-40B4-BE49-F238E27FC236}">
                <a16:creationId xmlns:a16="http://schemas.microsoft.com/office/drawing/2014/main" id="{DF0A8908-C7BB-4D40-BE3C-70144F067F19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8" r="5144" b="1"/>
          <a:stretch/>
        </p:blipFill>
        <p:spPr bwMode="auto">
          <a:xfrm>
            <a:off x="8321044" y="531074"/>
            <a:ext cx="3566160" cy="5577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1" name="Rectangle 100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es Salutations - Lessons - Tes Teach">
            <a:extLst>
              <a:ext uri="{FF2B5EF4-FFF2-40B4-BE49-F238E27FC236}">
                <a16:creationId xmlns:a16="http://schemas.microsoft.com/office/drawing/2014/main" id="{C84F0635-7453-4EB7-A543-02550FE13E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928" t="40151" b="5200"/>
          <a:stretch/>
        </p:blipFill>
        <p:spPr bwMode="auto">
          <a:xfrm>
            <a:off x="135200" y="2422691"/>
            <a:ext cx="4029952" cy="3747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0006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5253-67E1-4C8C-AE7C-7561F7D02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spc="600" dirty="0"/>
              <a:t>Salutations</a:t>
            </a:r>
            <a:r>
              <a:rPr lang="en-IN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68BF79-B378-414D-BFFC-25FA752770D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 err="1"/>
              <a:t>Désolé</a:t>
            </a:r>
            <a:r>
              <a:rPr lang="en-IN" dirty="0"/>
              <a:t>. –Sorry !</a:t>
            </a:r>
          </a:p>
          <a:p>
            <a:r>
              <a:rPr lang="en-IN" dirty="0"/>
              <a:t>Courage! –Keep going !</a:t>
            </a:r>
          </a:p>
          <a:p>
            <a:r>
              <a:rPr lang="en-IN" dirty="0" err="1"/>
              <a:t>Félicitations</a:t>
            </a:r>
            <a:r>
              <a:rPr lang="en-IN" dirty="0"/>
              <a:t>!-Congratulation!</a:t>
            </a:r>
          </a:p>
          <a:p>
            <a:r>
              <a:rPr lang="en-IN" dirty="0"/>
              <a:t>De </a:t>
            </a:r>
            <a:r>
              <a:rPr lang="en-IN" dirty="0" err="1"/>
              <a:t>rien</a:t>
            </a:r>
            <a:r>
              <a:rPr lang="en-IN" dirty="0"/>
              <a:t> !-You are welcome!</a:t>
            </a:r>
          </a:p>
          <a:p>
            <a:r>
              <a:rPr lang="en-IN" dirty="0"/>
              <a:t> </a:t>
            </a:r>
            <a:r>
              <a:rPr lang="en-IN" dirty="0" err="1"/>
              <a:t>Egalement</a:t>
            </a:r>
            <a:r>
              <a:rPr lang="en-IN" dirty="0"/>
              <a:t> !- Equally!</a:t>
            </a:r>
          </a:p>
          <a:p>
            <a:r>
              <a:rPr lang="en-IN" dirty="0"/>
              <a:t>A plus tard!-See you later!</a:t>
            </a:r>
          </a:p>
          <a:p>
            <a:r>
              <a:rPr lang="en-IN" dirty="0" err="1"/>
              <a:t>Dommage</a:t>
            </a:r>
            <a:r>
              <a:rPr lang="en-IN" dirty="0"/>
              <a:t>!-What a shame!/pity!</a:t>
            </a:r>
          </a:p>
          <a:p>
            <a:r>
              <a:rPr lang="en-IN" dirty="0"/>
              <a:t>A </a:t>
            </a:r>
            <a:r>
              <a:rPr lang="en-IN" dirty="0" err="1"/>
              <a:t>vos</a:t>
            </a:r>
            <a:r>
              <a:rPr lang="en-IN" dirty="0"/>
              <a:t> </a:t>
            </a:r>
            <a:r>
              <a:rPr lang="en-IN" dirty="0" err="1"/>
              <a:t>souhaits</a:t>
            </a:r>
            <a:r>
              <a:rPr lang="en-IN" dirty="0"/>
              <a:t>!-Bless you!</a:t>
            </a:r>
          </a:p>
          <a:p>
            <a:r>
              <a:rPr lang="en-IN" dirty="0" err="1"/>
              <a:t>En</a:t>
            </a:r>
            <a:r>
              <a:rPr lang="en-IN" dirty="0"/>
              <a:t> </a:t>
            </a:r>
            <a:r>
              <a:rPr lang="en-IN" dirty="0" err="1"/>
              <a:t>forme</a:t>
            </a:r>
            <a:r>
              <a:rPr lang="en-IN" dirty="0"/>
              <a:t>!-Great shape!</a:t>
            </a:r>
          </a:p>
          <a:p>
            <a:r>
              <a:rPr lang="en-IN" dirty="0"/>
              <a:t>Bon appétit !-Enjoy your meal!</a:t>
            </a:r>
          </a:p>
          <a:p>
            <a:r>
              <a:rPr lang="en-IN" dirty="0"/>
              <a:t>A </a:t>
            </a:r>
            <a:r>
              <a:rPr lang="en-IN" dirty="0" err="1"/>
              <a:t>vous</a:t>
            </a:r>
            <a:r>
              <a:rPr lang="en-IN" dirty="0"/>
              <a:t> </a:t>
            </a:r>
            <a:r>
              <a:rPr lang="en-IN" dirty="0" err="1"/>
              <a:t>aussi</a:t>
            </a:r>
            <a:r>
              <a:rPr lang="en-IN" dirty="0"/>
              <a:t> !-you too 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1EF23-924E-4596-82A8-9EE277BBB67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endParaRPr lang="en-IN" dirty="0"/>
          </a:p>
        </p:txBody>
      </p:sp>
      <p:pic>
        <p:nvPicPr>
          <p:cNvPr id="1030" name="Picture 6" descr="Politesse: ensemble de codes basés sur des principes qui se ...">
            <a:extLst>
              <a:ext uri="{FF2B5EF4-FFF2-40B4-BE49-F238E27FC236}">
                <a16:creationId xmlns:a16="http://schemas.microsoft.com/office/drawing/2014/main" id="{ED903CC8-09B8-4280-A05A-A241C59129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192" y="1885070"/>
            <a:ext cx="5142608" cy="42918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460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F9D628-FE8E-493A-B1A0-F7D4E2153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Avant le </a:t>
            </a:r>
            <a:r>
              <a:rPr lang="en-IN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cours</a:t>
            </a:r>
            <a:endParaRPr lang="en-IN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51A3D-013A-439F-A2EE-914603204A7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b="1" dirty="0" err="1"/>
              <a:t>Lisez</a:t>
            </a:r>
            <a:r>
              <a:rPr lang="en-IN" b="1" dirty="0"/>
              <a:t> le </a:t>
            </a:r>
            <a:r>
              <a:rPr lang="en-IN" b="1" dirty="0" err="1"/>
              <a:t>texte</a:t>
            </a:r>
            <a:r>
              <a:rPr lang="en-IN" b="1" dirty="0"/>
              <a:t> et </a:t>
            </a:r>
            <a:r>
              <a:rPr lang="en-IN" b="1" dirty="0" err="1"/>
              <a:t>r</a:t>
            </a:r>
            <a:r>
              <a:rPr lang="en-IN" dirty="0" err="1"/>
              <a:t>é</a:t>
            </a:r>
            <a:r>
              <a:rPr lang="en-IN" b="1" dirty="0" err="1"/>
              <a:t>pondez</a:t>
            </a:r>
            <a:endParaRPr lang="en-IN" b="1" dirty="0"/>
          </a:p>
          <a:p>
            <a:pPr marL="0" indent="0">
              <a:buNone/>
            </a:pPr>
            <a:r>
              <a:rPr lang="en-IN" dirty="0"/>
              <a:t>Denis –je </a:t>
            </a:r>
            <a:r>
              <a:rPr lang="en-IN" dirty="0" err="1"/>
              <a:t>vous</a:t>
            </a:r>
            <a:r>
              <a:rPr lang="en-IN" dirty="0"/>
              <a:t> </a:t>
            </a:r>
            <a:r>
              <a:rPr lang="en-IN" dirty="0" err="1"/>
              <a:t>présente</a:t>
            </a:r>
            <a:r>
              <a:rPr lang="en-IN" dirty="0"/>
              <a:t> mon </a:t>
            </a:r>
            <a:r>
              <a:rPr lang="en-IN" dirty="0" err="1"/>
              <a:t>père</a:t>
            </a:r>
            <a:r>
              <a:rPr lang="en-IN" dirty="0"/>
              <a:t> et ma </a:t>
            </a:r>
            <a:r>
              <a:rPr lang="en-IN" dirty="0" err="1"/>
              <a:t>mère.Mes</a:t>
            </a:r>
            <a:r>
              <a:rPr lang="en-IN" dirty="0"/>
              <a:t> </a:t>
            </a:r>
            <a:r>
              <a:rPr lang="en-IN" dirty="0" err="1"/>
              <a:t>autres</a:t>
            </a:r>
            <a:r>
              <a:rPr lang="en-IN" dirty="0"/>
              <a:t> </a:t>
            </a:r>
            <a:r>
              <a:rPr lang="en-IN" dirty="0" err="1"/>
              <a:t>invités</a:t>
            </a:r>
            <a:r>
              <a:rPr lang="en-IN" dirty="0"/>
              <a:t> </a:t>
            </a:r>
            <a:r>
              <a:rPr lang="en-IN" dirty="0" err="1"/>
              <a:t>sont</a:t>
            </a:r>
            <a:r>
              <a:rPr lang="en-IN" dirty="0"/>
              <a:t> </a:t>
            </a:r>
            <a:r>
              <a:rPr lang="en-IN" dirty="0" err="1"/>
              <a:t>en</a:t>
            </a:r>
            <a:r>
              <a:rPr lang="en-IN" dirty="0"/>
              <a:t> </a:t>
            </a:r>
            <a:r>
              <a:rPr lang="en-IN" dirty="0" err="1"/>
              <a:t>retard.Voici</a:t>
            </a:r>
            <a:r>
              <a:rPr lang="en-IN" dirty="0"/>
              <a:t> !Catherine .Son </a:t>
            </a:r>
            <a:r>
              <a:rPr lang="en-IN" dirty="0" err="1"/>
              <a:t>père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 </a:t>
            </a:r>
            <a:r>
              <a:rPr lang="en-IN" dirty="0" err="1"/>
              <a:t>avocat,sa</a:t>
            </a:r>
            <a:r>
              <a:rPr lang="en-IN" dirty="0"/>
              <a:t> </a:t>
            </a:r>
            <a:r>
              <a:rPr lang="en-IN" dirty="0" err="1"/>
              <a:t>mère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 </a:t>
            </a:r>
            <a:r>
              <a:rPr lang="en-IN" dirty="0" err="1"/>
              <a:t>secrétaire</a:t>
            </a:r>
            <a:r>
              <a:rPr lang="en-IN" dirty="0"/>
              <a:t> et </a:t>
            </a:r>
            <a:r>
              <a:rPr lang="en-IN" dirty="0" err="1"/>
              <a:t>ses</a:t>
            </a:r>
            <a:r>
              <a:rPr lang="en-IN" dirty="0"/>
              <a:t> cousins </a:t>
            </a:r>
            <a:r>
              <a:rPr lang="en-IN" dirty="0" err="1"/>
              <a:t>sont</a:t>
            </a:r>
            <a:r>
              <a:rPr lang="en-IN" dirty="0"/>
              <a:t> encore </a:t>
            </a:r>
            <a:r>
              <a:rPr lang="en-IN" dirty="0" err="1"/>
              <a:t>étudiants</a:t>
            </a:r>
            <a:r>
              <a:rPr lang="en-IN" dirty="0"/>
              <a:t>.</a:t>
            </a:r>
          </a:p>
          <a:p>
            <a:pPr marL="0" indent="0">
              <a:buNone/>
            </a:pPr>
            <a:r>
              <a:rPr lang="en-IN" dirty="0"/>
              <a:t>Ali- </a:t>
            </a:r>
            <a:r>
              <a:rPr lang="en-IN" dirty="0" err="1"/>
              <a:t>Où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 ta </a:t>
            </a:r>
            <a:r>
              <a:rPr lang="en-IN" dirty="0" err="1"/>
              <a:t>soeur</a:t>
            </a:r>
            <a:r>
              <a:rPr lang="en-IN" dirty="0"/>
              <a:t> ?Et ton cousin ? </a:t>
            </a:r>
            <a:r>
              <a:rPr lang="en-IN" dirty="0" err="1"/>
              <a:t>Tes</a:t>
            </a:r>
            <a:r>
              <a:rPr lang="en-IN" dirty="0"/>
              <a:t> grands parents?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960FA5-8567-4A62-A2A6-A6B2C9CD731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IN" dirty="0"/>
              <a:t>Que fait le </a:t>
            </a:r>
            <a:r>
              <a:rPr lang="en-IN" dirty="0" err="1"/>
              <a:t>père</a:t>
            </a:r>
            <a:r>
              <a:rPr lang="en-IN" dirty="0"/>
              <a:t> de </a:t>
            </a:r>
            <a:r>
              <a:rPr lang="en-IN" dirty="0" err="1"/>
              <a:t>Cathrine</a:t>
            </a:r>
            <a:r>
              <a:rPr lang="en-IN" dirty="0"/>
              <a:t> ?</a:t>
            </a:r>
          </a:p>
          <a:p>
            <a:r>
              <a:rPr lang="en-IN" dirty="0"/>
              <a:t>Qui </a:t>
            </a:r>
            <a:r>
              <a:rPr lang="en-IN" dirty="0" err="1"/>
              <a:t>est</a:t>
            </a:r>
            <a:r>
              <a:rPr lang="en-IN" dirty="0"/>
              <a:t>  </a:t>
            </a:r>
            <a:r>
              <a:rPr lang="en-IN" dirty="0" err="1"/>
              <a:t>secrétaire</a:t>
            </a:r>
            <a:r>
              <a:rPr lang="en-IN" dirty="0"/>
              <a:t>?</a:t>
            </a:r>
          </a:p>
          <a:p>
            <a:r>
              <a:rPr lang="en-IN" dirty="0"/>
              <a:t>Que font les cousins de </a:t>
            </a:r>
            <a:r>
              <a:rPr lang="en-IN" dirty="0" err="1"/>
              <a:t>Cathrine</a:t>
            </a:r>
            <a:r>
              <a:rPr lang="en-IN" dirty="0"/>
              <a:t>?</a:t>
            </a:r>
          </a:p>
          <a:p>
            <a:r>
              <a:rPr lang="en-IN" dirty="0" err="1"/>
              <a:t>Où</a:t>
            </a:r>
            <a:r>
              <a:rPr lang="en-IN" dirty="0"/>
              <a:t> la scène se </a:t>
            </a:r>
            <a:r>
              <a:rPr lang="en-IN" dirty="0" err="1"/>
              <a:t>passe</a:t>
            </a:r>
            <a:r>
              <a:rPr lang="en-IN" dirty="0"/>
              <a:t>-t-</a:t>
            </a:r>
            <a:r>
              <a:rPr lang="en-IN" dirty="0" err="1"/>
              <a:t>elle</a:t>
            </a:r>
            <a:r>
              <a:rPr lang="en-IN" dirty="0"/>
              <a:t> ?</a:t>
            </a:r>
          </a:p>
          <a:p>
            <a:r>
              <a:rPr lang="en-IN" dirty="0"/>
              <a:t>Que fait Denis ?</a:t>
            </a:r>
          </a:p>
          <a:p>
            <a:r>
              <a:rPr lang="en-IN" dirty="0" err="1"/>
              <a:t>Ecrivez</a:t>
            </a:r>
            <a:r>
              <a:rPr lang="en-IN" dirty="0"/>
              <a:t> le contraire de </a:t>
            </a:r>
            <a:r>
              <a:rPr lang="en-IN" dirty="0" err="1"/>
              <a:t>en</a:t>
            </a:r>
            <a:r>
              <a:rPr lang="en-IN" dirty="0"/>
              <a:t> retard.</a:t>
            </a:r>
          </a:p>
          <a:p>
            <a:r>
              <a:rPr lang="en-IN" dirty="0"/>
              <a:t> Le </a:t>
            </a:r>
            <a:r>
              <a:rPr lang="en-IN" dirty="0" err="1"/>
              <a:t>synonyme</a:t>
            </a:r>
            <a:r>
              <a:rPr lang="en-IN" dirty="0"/>
              <a:t> de </a:t>
            </a:r>
            <a:r>
              <a:rPr lang="en-IN" dirty="0" err="1"/>
              <a:t>élève</a:t>
            </a:r>
            <a:r>
              <a:rPr lang="en-IN" dirty="0"/>
              <a:t> </a:t>
            </a:r>
            <a:r>
              <a:rPr lang="en-IN" dirty="0" err="1"/>
              <a:t>est</a:t>
            </a:r>
            <a:r>
              <a:rPr lang="en-IN" dirty="0"/>
              <a:t>………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8449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in on french book">
            <a:extLst>
              <a:ext uri="{FF2B5EF4-FFF2-40B4-BE49-F238E27FC236}">
                <a16:creationId xmlns:a16="http://schemas.microsoft.com/office/drawing/2014/main" id="{2540E241-19C8-47BF-B8F5-755216F488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1" y="330200"/>
            <a:ext cx="5459436" cy="6116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ECC659D-71C2-4518-8611-4A4FCE710A77}"/>
              </a:ext>
            </a:extLst>
          </p:cNvPr>
          <p:cNvSpPr/>
          <p:nvPr/>
        </p:nvSpPr>
        <p:spPr>
          <a:xfrm>
            <a:off x="502922" y="1803069"/>
            <a:ext cx="5333999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2800" b="1" dirty="0"/>
              <a:t>Ma </a:t>
            </a:r>
            <a:r>
              <a:rPr lang="en-IN" sz="2800" b="1" dirty="0" err="1"/>
              <a:t>famille</a:t>
            </a:r>
            <a:r>
              <a:rPr lang="en-IN" sz="2800" b="1" dirty="0"/>
              <a:t>:</a:t>
            </a:r>
          </a:p>
          <a:p>
            <a:r>
              <a:rPr lang="en-IN" sz="2400" dirty="0"/>
              <a:t>Ma </a:t>
            </a:r>
            <a:r>
              <a:rPr lang="en-IN" sz="2400" dirty="0" err="1"/>
              <a:t>famille</a:t>
            </a:r>
            <a:r>
              <a:rPr lang="en-IN" sz="2400" dirty="0"/>
              <a:t> </a:t>
            </a:r>
            <a:r>
              <a:rPr lang="en-IN" sz="2400" dirty="0" err="1"/>
              <a:t>est</a:t>
            </a:r>
            <a:r>
              <a:rPr lang="en-IN" sz="2400" dirty="0"/>
              <a:t> petite.</a:t>
            </a:r>
          </a:p>
          <a:p>
            <a:r>
              <a:rPr lang="en-IN" sz="2400" dirty="0"/>
              <a:t> Il y a quatre </a:t>
            </a:r>
            <a:r>
              <a:rPr lang="en-IN" sz="2400" dirty="0" err="1"/>
              <a:t>membres</a:t>
            </a:r>
            <a:r>
              <a:rPr lang="en-IN" sz="2400" dirty="0"/>
              <a:t> dans ma </a:t>
            </a:r>
            <a:r>
              <a:rPr lang="en-IN" sz="2400" dirty="0" err="1"/>
              <a:t>famille</a:t>
            </a:r>
            <a:r>
              <a:rPr lang="en-IN" sz="2400" dirty="0"/>
              <a:t>. Il  y a mon </a:t>
            </a:r>
            <a:r>
              <a:rPr lang="en-IN" sz="2400" dirty="0" err="1"/>
              <a:t>père</a:t>
            </a:r>
            <a:r>
              <a:rPr lang="en-IN" sz="2400" dirty="0"/>
              <a:t>, ma </a:t>
            </a:r>
            <a:r>
              <a:rPr lang="en-IN" sz="2400" dirty="0" err="1"/>
              <a:t>mère</a:t>
            </a:r>
            <a:r>
              <a:rPr lang="en-IN" sz="2400" dirty="0"/>
              <a:t>, mon frère et </a:t>
            </a:r>
            <a:r>
              <a:rPr lang="en-IN" sz="2400" dirty="0" err="1"/>
              <a:t>moi</a:t>
            </a:r>
            <a:r>
              <a:rPr lang="en-IN" sz="2400" dirty="0"/>
              <a:t>. Mon </a:t>
            </a:r>
            <a:r>
              <a:rPr lang="en-IN" sz="2400" dirty="0" err="1"/>
              <a:t>père</a:t>
            </a:r>
            <a:r>
              <a:rPr lang="en-IN" sz="2400" dirty="0"/>
              <a:t> </a:t>
            </a:r>
            <a:r>
              <a:rPr lang="en-IN" sz="2400" dirty="0" err="1"/>
              <a:t>s'appelle</a:t>
            </a:r>
            <a:r>
              <a:rPr lang="en-IN" sz="2400" dirty="0"/>
              <a:t> ______. Il </a:t>
            </a:r>
            <a:r>
              <a:rPr lang="en-IN" sz="2400" dirty="0" err="1"/>
              <a:t>est</a:t>
            </a:r>
            <a:r>
              <a:rPr lang="en-IN" sz="2400" dirty="0"/>
              <a:t>_________. Il </a:t>
            </a:r>
            <a:r>
              <a:rPr lang="en-IN" sz="2400" dirty="0" err="1"/>
              <a:t>aime</a:t>
            </a:r>
            <a:r>
              <a:rPr lang="en-IN" sz="2400" dirty="0"/>
              <a:t> le _________. Ma </a:t>
            </a:r>
            <a:r>
              <a:rPr lang="en-IN" sz="2400" dirty="0" err="1"/>
              <a:t>mère</a:t>
            </a:r>
            <a:r>
              <a:rPr lang="en-IN" sz="2400" dirty="0"/>
              <a:t> </a:t>
            </a:r>
            <a:r>
              <a:rPr lang="en-IN" sz="2400" dirty="0" err="1"/>
              <a:t>s'appelle</a:t>
            </a:r>
            <a:r>
              <a:rPr lang="en-IN" sz="2400" dirty="0"/>
              <a:t> _______. Ma </a:t>
            </a:r>
            <a:r>
              <a:rPr lang="en-IN" sz="2400" dirty="0" err="1"/>
              <a:t>mère</a:t>
            </a:r>
            <a:r>
              <a:rPr lang="en-IN" sz="2400" dirty="0"/>
              <a:t> adore_______. Ma </a:t>
            </a:r>
            <a:r>
              <a:rPr lang="en-IN" sz="2400" dirty="0" err="1"/>
              <a:t>mère</a:t>
            </a:r>
            <a:r>
              <a:rPr lang="en-IN" sz="2400" dirty="0"/>
              <a:t> </a:t>
            </a:r>
            <a:r>
              <a:rPr lang="en-IN" sz="2400" dirty="0" err="1"/>
              <a:t>est</a:t>
            </a:r>
            <a:r>
              <a:rPr lang="en-IN" sz="2400" dirty="0"/>
              <a:t>_________. Mon frère </a:t>
            </a:r>
            <a:r>
              <a:rPr lang="en-IN" sz="2400" dirty="0" err="1"/>
              <a:t>s'appelle</a:t>
            </a:r>
            <a:r>
              <a:rPr lang="en-IN" sz="2400" dirty="0"/>
              <a:t> __________. Mon frère est_____.je </a:t>
            </a:r>
            <a:r>
              <a:rPr lang="en-IN" sz="2400" dirty="0" err="1"/>
              <a:t>n’ai</a:t>
            </a:r>
            <a:r>
              <a:rPr lang="en-IN" sz="2400" dirty="0"/>
              <a:t> pas de </a:t>
            </a:r>
            <a:r>
              <a:rPr lang="en-IN" sz="2400" dirty="0" err="1"/>
              <a:t>soeur</a:t>
            </a:r>
            <a:r>
              <a:rPr lang="en-IN" sz="2400" dirty="0"/>
              <a:t>. </a:t>
            </a:r>
            <a:r>
              <a:rPr lang="en-IN" sz="2400" dirty="0" err="1"/>
              <a:t>J'aime</a:t>
            </a:r>
            <a:r>
              <a:rPr lang="en-IN" sz="2400" dirty="0"/>
              <a:t> ma </a:t>
            </a:r>
            <a:r>
              <a:rPr lang="en-IN" sz="2400" dirty="0" err="1"/>
              <a:t>famille</a:t>
            </a:r>
            <a:r>
              <a:rPr lang="en-IN" sz="2400" dirty="0"/>
              <a:t>. 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590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666D-6DD8-4544-B6FF-6AC1AB9C5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</a:t>
            </a:r>
            <a:r>
              <a:rPr lang="en-IN" sz="4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sigles</a:t>
            </a:r>
            <a:endParaRPr lang="en-IN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464AA3-FF12-47AC-B0B8-8E98A9FA95D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2" name="Picture 4" descr="Travail pour le jeudi 19 septembre 2013 |">
            <a:extLst>
              <a:ext uri="{FF2B5EF4-FFF2-40B4-BE49-F238E27FC236}">
                <a16:creationId xmlns:a16="http://schemas.microsoft.com/office/drawing/2014/main" id="{C50FEBD4-8810-4A5E-9144-90767649C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025" y="1825624"/>
            <a:ext cx="5148775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ncf Logo Images, Stock Photos &amp; Vectors | Shutterstock">
            <a:extLst>
              <a:ext uri="{FF2B5EF4-FFF2-40B4-BE49-F238E27FC236}">
                <a16:creationId xmlns:a16="http://schemas.microsoft.com/office/drawing/2014/main" id="{7A397475-57C1-4D9F-90F4-E08CF0EA616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1825624"/>
            <a:ext cx="250507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Les Cafés Géo » A la recherche de l'accélération à travers l ...">
            <a:extLst>
              <a:ext uri="{FF2B5EF4-FFF2-40B4-BE49-F238E27FC236}">
                <a16:creationId xmlns:a16="http://schemas.microsoft.com/office/drawing/2014/main" id="{B586C262-CE40-4B9C-931E-2A432FF839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2" y="3519475"/>
            <a:ext cx="1669282" cy="260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Wapi | ORGANISATION MONDIALE DE LA SANTE">
            <a:extLst>
              <a:ext uri="{FF2B5EF4-FFF2-40B4-BE49-F238E27FC236}">
                <a16:creationId xmlns:a16="http://schemas.microsoft.com/office/drawing/2014/main" id="{F51B9F9F-C1E5-44CB-BC8D-BD83AE9CF3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7549" y="3739725"/>
            <a:ext cx="2137873" cy="2346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PPT - L'O.N.U (Organisation des Nations Unies) PowerPoint ...">
            <a:extLst>
              <a:ext uri="{FF2B5EF4-FFF2-40B4-BE49-F238E27FC236}">
                <a16:creationId xmlns:a16="http://schemas.microsoft.com/office/drawing/2014/main" id="{9FCB6E10-FC28-476C-95DE-F69D405DB8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679" y="1748637"/>
            <a:ext cx="2643699" cy="198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Monsieur le Président Directeur Général (Appelez-moi Maître) (1966 ...">
            <a:extLst>
              <a:ext uri="{FF2B5EF4-FFF2-40B4-BE49-F238E27FC236}">
                <a16:creationId xmlns:a16="http://schemas.microsoft.com/office/drawing/2014/main" id="{690B61F6-AB1A-4D3D-B639-FCEEC1E6C7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8" b="12410"/>
          <a:stretch/>
        </p:blipFill>
        <p:spPr bwMode="auto">
          <a:xfrm>
            <a:off x="10068082" y="3654424"/>
            <a:ext cx="1779711" cy="2608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Author: Vivek Sikri, DPS Faridabad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EF4F90-CD6B-4612-8D27-1C143C2E2FAD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4964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15</Template>
  <TotalTime>1</TotalTime>
  <Words>360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La leçon-1:  La famille</vt:lpstr>
      <vt:lpstr>Se présenter</vt:lpstr>
      <vt:lpstr>La présentation</vt:lpstr>
      <vt:lpstr>Salutations</vt:lpstr>
      <vt:lpstr>Salutations </vt:lpstr>
      <vt:lpstr>Avant le cours</vt:lpstr>
      <vt:lpstr>PowerPoint Presentation</vt:lpstr>
      <vt:lpstr>Les sigles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leçon-1:  La famille</dc:title>
  <dc:creator>Atin Sikri</dc:creator>
  <cp:lastModifiedBy>Jatinder Singh</cp:lastModifiedBy>
  <cp:revision>2</cp:revision>
  <dcterms:created xsi:type="dcterms:W3CDTF">2020-05-13T03:48:40Z</dcterms:created>
  <dcterms:modified xsi:type="dcterms:W3CDTF">2020-05-18T12:32:42Z</dcterms:modified>
</cp:coreProperties>
</file>